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5"/>
  </p:notesMasterIdLst>
  <p:sldIdLst>
    <p:sldId id="319" r:id="rId2"/>
    <p:sldId id="309" r:id="rId3"/>
    <p:sldId id="333" r:id="rId4"/>
    <p:sldId id="327" r:id="rId5"/>
    <p:sldId id="328" r:id="rId6"/>
    <p:sldId id="329" r:id="rId7"/>
    <p:sldId id="330" r:id="rId8"/>
    <p:sldId id="331" r:id="rId9"/>
    <p:sldId id="332" r:id="rId10"/>
    <p:sldId id="334" r:id="rId11"/>
    <p:sldId id="310" r:id="rId12"/>
    <p:sldId id="320" r:id="rId13"/>
    <p:sldId id="312" r:id="rId14"/>
    <p:sldId id="321" r:id="rId15"/>
    <p:sldId id="314" r:id="rId16"/>
    <p:sldId id="322" r:id="rId17"/>
    <p:sldId id="316" r:id="rId18"/>
    <p:sldId id="323" r:id="rId19"/>
    <p:sldId id="318" r:id="rId20"/>
    <p:sldId id="324" r:id="rId21"/>
    <p:sldId id="325" r:id="rId22"/>
    <p:sldId id="326" r:id="rId23"/>
    <p:sldId id="29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662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1439B-5028-4962-8DD4-39439C5ACF9F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93042-50EC-4670-91CC-0420E795E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F856-65D2-4184-9A1F-EC3D961DB6BC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63E6-1938-4D85-8744-D699F1071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F856-65D2-4184-9A1F-EC3D961DB6BC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63E6-1938-4D85-8744-D699F1071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F856-65D2-4184-9A1F-EC3D961DB6BC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63E6-1938-4D85-8744-D699F1071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F856-65D2-4184-9A1F-EC3D961DB6BC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63E6-1938-4D85-8744-D699F1071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F856-65D2-4184-9A1F-EC3D961DB6BC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63E6-1938-4D85-8744-D699F1071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F856-65D2-4184-9A1F-EC3D961DB6BC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63E6-1938-4D85-8744-D699F1071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F856-65D2-4184-9A1F-EC3D961DB6BC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63E6-1938-4D85-8744-D699F1071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F856-65D2-4184-9A1F-EC3D961DB6BC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63E6-1938-4D85-8744-D699F1071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F856-65D2-4184-9A1F-EC3D961DB6BC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63E6-1938-4D85-8744-D699F1071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F856-65D2-4184-9A1F-EC3D961DB6BC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63E6-1938-4D85-8744-D699F1071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F856-65D2-4184-9A1F-EC3D961DB6BC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B663E6-1938-4D85-8744-D699F1071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BBF856-65D2-4184-9A1F-EC3D961DB6BC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B663E6-1938-4D85-8744-D699F107123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Использование полифункциональной интерактивной среды на логопедических занятиях с детьми дошкольного возраста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9218" name="Picture 2" descr="C:\Users\QSTAM\Desktop\Анисимова Е.Н. фото сенсор садик\IMG_78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714620"/>
            <a:ext cx="4908549" cy="3681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I:\DCIM\100CANON\IMG_78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22511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b="1" dirty="0" smtClean="0"/>
              <a:t>Игровые упражнения для развития физиологического и речевого дыхания.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>а)  </a:t>
            </a:r>
            <a:r>
              <a:rPr lang="ru-RU" sz="2400" u="sng" dirty="0" smtClean="0">
                <a:solidFill>
                  <a:schemeClr val="tx1"/>
                </a:solidFill>
              </a:rPr>
              <a:t>Оборудование:</a:t>
            </a:r>
            <a:r>
              <a:rPr lang="ru-RU" sz="2400" dirty="0" smtClean="0">
                <a:solidFill>
                  <a:schemeClr val="tx1"/>
                </a:solidFill>
              </a:rPr>
              <a:t> «Сухой» бассейн».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</a:t>
            </a:r>
            <a:r>
              <a:rPr lang="ru-RU" sz="2400" u="sng" dirty="0" smtClean="0">
                <a:solidFill>
                  <a:schemeClr val="tx1"/>
                </a:solidFill>
              </a:rPr>
              <a:t>Название упражнения: </a:t>
            </a:r>
            <a:r>
              <a:rPr lang="ru-RU" sz="2400" dirty="0" smtClean="0">
                <a:solidFill>
                  <a:schemeClr val="tx1"/>
                </a:solidFill>
              </a:rPr>
              <a:t>«Сосчитай мячики».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</a:t>
            </a:r>
            <a:r>
              <a:rPr lang="ru-RU" sz="2400" u="sng" dirty="0" smtClean="0">
                <a:solidFill>
                  <a:schemeClr val="tx1"/>
                </a:solidFill>
              </a:rPr>
              <a:t>Коррекционно-логопедические задачи упражнения:     </a:t>
            </a:r>
            <a:r>
              <a:rPr lang="ru-RU" sz="2400" dirty="0" smtClean="0">
                <a:solidFill>
                  <a:schemeClr val="tx1"/>
                </a:solidFill>
              </a:rPr>
              <a:t>упражнять правильное речевое дыхание.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</a:t>
            </a:r>
            <a:r>
              <a:rPr lang="ru-RU" sz="2400" u="sng" dirty="0" smtClean="0">
                <a:solidFill>
                  <a:schemeClr val="tx1"/>
                </a:solidFill>
              </a:rPr>
              <a:t>Описание упражнения: </a:t>
            </a:r>
            <a:r>
              <a:rPr lang="ru-RU" sz="2400" dirty="0" smtClean="0">
                <a:solidFill>
                  <a:schemeClr val="tx1"/>
                </a:solidFill>
              </a:rPr>
              <a:t>мячики из сухого бассейна рассыпаны по полу перед детьми. Дети, наклоняясь, делают шумный вдох носом. На выдохе они поднимают мячики, считают их и кладут в бассейн.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QSTAM\Desktop\Анисимова Е.Н. фото сенсор садик\IMG_78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496"/>
            <a:ext cx="4038600" cy="3366302"/>
          </a:xfrm>
          <a:prstGeom prst="rect">
            <a:avLst/>
          </a:prstGeom>
          <a:noFill/>
        </p:spPr>
      </p:pic>
      <p:pic>
        <p:nvPicPr>
          <p:cNvPr id="2051" name="Picture 3" descr="C:\Users\QSTAM\Desktop\Анисимова Е.Н. фото сенсор садик\IMG_78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928670"/>
            <a:ext cx="4038600" cy="3366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36811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б) </a:t>
            </a:r>
            <a:r>
              <a:rPr lang="ru-RU" sz="2400" u="sng" dirty="0" smtClean="0">
                <a:solidFill>
                  <a:schemeClr val="tx1"/>
                </a:solidFill>
              </a:rPr>
              <a:t>Оборудование:</a:t>
            </a:r>
            <a:r>
              <a:rPr lang="ru-RU" sz="2400" dirty="0" smtClean="0">
                <a:solidFill>
                  <a:schemeClr val="tx1"/>
                </a:solidFill>
              </a:rPr>
              <a:t> «</a:t>
            </a:r>
            <a:r>
              <a:rPr lang="ru-RU" sz="2400" dirty="0" err="1" smtClean="0">
                <a:solidFill>
                  <a:schemeClr val="tx1"/>
                </a:solidFill>
              </a:rPr>
              <a:t>Мячи-фитболы</a:t>
            </a:r>
            <a:r>
              <a:rPr lang="ru-RU" sz="2400" dirty="0" smtClean="0">
                <a:solidFill>
                  <a:schemeClr val="tx1"/>
                </a:solidFill>
              </a:rPr>
              <a:t>».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</a:t>
            </a:r>
            <a:r>
              <a:rPr lang="ru-RU" sz="2400" u="sng" dirty="0" smtClean="0">
                <a:solidFill>
                  <a:schemeClr val="tx1"/>
                </a:solidFill>
              </a:rPr>
              <a:t>Название упражнения: </a:t>
            </a:r>
            <a:r>
              <a:rPr lang="ru-RU" sz="2400" dirty="0" smtClean="0">
                <a:solidFill>
                  <a:schemeClr val="tx1"/>
                </a:solidFill>
              </a:rPr>
              <a:t>«Пожарники».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</a:t>
            </a:r>
            <a:r>
              <a:rPr lang="ru-RU" sz="2400" u="sng" dirty="0" smtClean="0">
                <a:solidFill>
                  <a:schemeClr val="tx1"/>
                </a:solidFill>
              </a:rPr>
              <a:t>Коррекционно-логопедические задачи упражнения: </a:t>
            </a:r>
            <a:r>
              <a:rPr lang="ru-RU" sz="2400" dirty="0" smtClean="0">
                <a:solidFill>
                  <a:schemeClr val="tx1"/>
                </a:solidFill>
              </a:rPr>
              <a:t>тренировать короткий шумный резкий вдох, укреплять мышцы шеи.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</a:t>
            </a:r>
            <a:r>
              <a:rPr lang="ru-RU" sz="2400" u="sng" dirty="0" smtClean="0">
                <a:solidFill>
                  <a:schemeClr val="tx1"/>
                </a:solidFill>
              </a:rPr>
              <a:t>Описание упражнения: </a:t>
            </a:r>
            <a:r>
              <a:rPr lang="ru-RU" sz="2400" dirty="0" smtClean="0">
                <a:solidFill>
                  <a:schemeClr val="tx1"/>
                </a:solidFill>
              </a:rPr>
              <a:t>дети сидят на мячах-гигантах, опираясь на них руками, спина прямая. На резком вдохе они поворачивают головы вправо, делают произвольный выдох и поворачивают головы прямо, затем повторяют движения, но уже в другую сторону.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QSTAM\Desktop\Анисимова Е.Н. фото сенсор садик\IMG_78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4038600" cy="3437740"/>
          </a:xfrm>
          <a:prstGeom prst="rect">
            <a:avLst/>
          </a:prstGeom>
          <a:noFill/>
        </p:spPr>
      </p:pic>
      <p:pic>
        <p:nvPicPr>
          <p:cNvPr id="3075" name="Picture 3" descr="C:\Users\QSTAM\Desktop\Анисимова Е.Н. фото сенсор садик\IMG_78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43182"/>
            <a:ext cx="4181476" cy="3580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305800" cy="54395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600" dirty="0" smtClean="0"/>
              <a:t> </a:t>
            </a:r>
            <a:r>
              <a:rPr lang="ru-RU" sz="3200" b="1" dirty="0" smtClean="0"/>
              <a:t>Игровые упражнения, направленные на укрепление и развитие моторики кисти руки.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>а) </a:t>
            </a:r>
            <a:r>
              <a:rPr lang="ru-RU" sz="2400" u="sng" dirty="0" smtClean="0">
                <a:solidFill>
                  <a:schemeClr val="tx1"/>
                </a:solidFill>
              </a:rPr>
              <a:t>Оборудование:</a:t>
            </a:r>
            <a:r>
              <a:rPr lang="ru-RU" sz="2400" dirty="0" smtClean="0">
                <a:solidFill>
                  <a:schemeClr val="tx1"/>
                </a:solidFill>
              </a:rPr>
              <a:t> «Рельефные мячи».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</a:t>
            </a:r>
            <a:r>
              <a:rPr lang="ru-RU" sz="2400" u="sng" dirty="0" smtClean="0">
                <a:solidFill>
                  <a:schemeClr val="tx1"/>
                </a:solidFill>
              </a:rPr>
              <a:t>Название упражнения: </a:t>
            </a:r>
            <a:r>
              <a:rPr lang="ru-RU" sz="2400" dirty="0" smtClean="0">
                <a:solidFill>
                  <a:schemeClr val="tx1"/>
                </a:solidFill>
              </a:rPr>
              <a:t>«Ёжик».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</a:t>
            </a:r>
            <a:r>
              <a:rPr lang="ru-RU" sz="2400" u="sng" dirty="0" smtClean="0">
                <a:solidFill>
                  <a:schemeClr val="tx1"/>
                </a:solidFill>
              </a:rPr>
              <a:t>Коррекционно-логопедические задачи упражнения: </a:t>
            </a:r>
            <a:r>
              <a:rPr lang="ru-RU" sz="2400" dirty="0" err="1" smtClean="0">
                <a:solidFill>
                  <a:schemeClr val="tx1"/>
                </a:solidFill>
              </a:rPr>
              <a:t>самомассаж</a:t>
            </a:r>
            <a:r>
              <a:rPr lang="ru-RU" sz="2400" dirty="0" smtClean="0">
                <a:solidFill>
                  <a:schemeClr val="tx1"/>
                </a:solidFill>
              </a:rPr>
              <a:t> кисти руки.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</a:t>
            </a:r>
            <a:r>
              <a:rPr lang="ru-RU" sz="2400" u="sng" dirty="0" smtClean="0">
                <a:solidFill>
                  <a:schemeClr val="tx1"/>
                </a:solidFill>
              </a:rPr>
              <a:t>Описание упражнения:</a:t>
            </a:r>
            <a:r>
              <a:rPr lang="ru-RU" sz="2400" dirty="0" smtClean="0">
                <a:solidFill>
                  <a:schemeClr val="tx1"/>
                </a:solidFill>
              </a:rPr>
              <a:t> дети катают рельефный мячик между ладонями. Под соснами, под ёлками, лежит мешок с иголками.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QSTAM\Desktop\Анисимова Е.Н. фото сенсор садик\P10507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00372"/>
            <a:ext cx="4038600" cy="3437740"/>
          </a:xfrm>
          <a:prstGeom prst="rect">
            <a:avLst/>
          </a:prstGeom>
          <a:noFill/>
        </p:spPr>
      </p:pic>
      <p:pic>
        <p:nvPicPr>
          <p:cNvPr id="4099" name="Picture 3" descr="C:\Users\QSTAM\Desktop\Анисимова Е.Н. фото сенсор садик\IMG_78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71480"/>
            <a:ext cx="4038600" cy="3366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79661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600" dirty="0" smtClean="0"/>
              <a:t> </a:t>
            </a:r>
            <a:r>
              <a:rPr lang="ru-RU" sz="3200" b="1" dirty="0" smtClean="0"/>
              <a:t>Игровые упражнения, направленные на закрепление пространственных ориентировок.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>а) </a:t>
            </a:r>
            <a:r>
              <a:rPr lang="ru-RU" sz="2400" u="sng" dirty="0" smtClean="0">
                <a:solidFill>
                  <a:schemeClr val="tx1"/>
                </a:solidFill>
              </a:rPr>
              <a:t>Оборудование:</a:t>
            </a:r>
            <a:r>
              <a:rPr lang="ru-RU" sz="2400" dirty="0" smtClean="0">
                <a:solidFill>
                  <a:schemeClr val="tx1"/>
                </a:solidFill>
              </a:rPr>
              <a:t> Коврик «Топ-топ».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</a:t>
            </a:r>
            <a:r>
              <a:rPr lang="ru-RU" sz="2400" u="sng" dirty="0" smtClean="0">
                <a:solidFill>
                  <a:schemeClr val="tx1"/>
                </a:solidFill>
              </a:rPr>
              <a:t>Название упражнения: </a:t>
            </a:r>
            <a:r>
              <a:rPr lang="ru-RU" sz="2400" dirty="0" smtClean="0">
                <a:solidFill>
                  <a:schemeClr val="tx1"/>
                </a:solidFill>
              </a:rPr>
              <a:t>«Скажи правильно».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</a:t>
            </a:r>
            <a:r>
              <a:rPr lang="ru-RU" sz="2400" u="sng" dirty="0" smtClean="0">
                <a:solidFill>
                  <a:schemeClr val="tx1"/>
                </a:solidFill>
              </a:rPr>
              <a:t>Коррекционно-логопедические задачи упражнения: </a:t>
            </a:r>
            <a:r>
              <a:rPr lang="ru-RU" sz="2400" dirty="0" smtClean="0">
                <a:solidFill>
                  <a:schemeClr val="tx1"/>
                </a:solidFill>
              </a:rPr>
              <a:t>выполнение инструкции логопеда. Закрепление предлога ЗА, МЕЖДУ.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</a:t>
            </a:r>
            <a:r>
              <a:rPr lang="ru-RU" sz="2400" u="sng" dirty="0" smtClean="0">
                <a:solidFill>
                  <a:schemeClr val="tx1"/>
                </a:solidFill>
              </a:rPr>
              <a:t>Описание упражнения: </a:t>
            </a:r>
            <a:r>
              <a:rPr lang="ru-RU" sz="2400" dirty="0" smtClean="0">
                <a:solidFill>
                  <a:schemeClr val="tx1"/>
                </a:solidFill>
              </a:rPr>
              <a:t>стоя на коврике, ребёнок должен правильно сказать: Я стою ЗА Димой. Усложнение: Я стою МЕЖДУ Димой и Лизой.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QSTAM\Desktop\Анисимова Е.Н. фото сенсор садик\IMG_78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857496"/>
            <a:ext cx="4038600" cy="3366302"/>
          </a:xfrm>
          <a:prstGeom prst="rect">
            <a:avLst/>
          </a:prstGeom>
          <a:noFill/>
        </p:spPr>
      </p:pic>
      <p:pic>
        <p:nvPicPr>
          <p:cNvPr id="5123" name="Picture 3" descr="C:\Users\QSTAM\Desktop\Анисимова Е.Н. фото сенсор садик\IMG_78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3782050" cy="4568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22524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600" dirty="0" smtClean="0"/>
              <a:t> </a:t>
            </a:r>
            <a:r>
              <a:rPr lang="ru-RU" sz="3200" b="1" dirty="0" smtClean="0"/>
              <a:t>Игровые упражнения, направленные на развитие пространственного мышления, координацию движений.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>а) </a:t>
            </a:r>
            <a:r>
              <a:rPr lang="ru-RU" sz="2400" u="sng" dirty="0" smtClean="0">
                <a:solidFill>
                  <a:schemeClr val="tx1"/>
                </a:solidFill>
              </a:rPr>
              <a:t>Оборудование:</a:t>
            </a:r>
            <a:r>
              <a:rPr lang="ru-RU" sz="2400" dirty="0" smtClean="0">
                <a:solidFill>
                  <a:schemeClr val="tx1"/>
                </a:solidFill>
              </a:rPr>
              <a:t> «Мягкие модули».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</a:t>
            </a:r>
            <a:r>
              <a:rPr lang="ru-RU" sz="2400" u="sng" dirty="0" smtClean="0">
                <a:solidFill>
                  <a:schemeClr val="tx1"/>
                </a:solidFill>
              </a:rPr>
              <a:t>Название упражнения: </a:t>
            </a:r>
            <a:r>
              <a:rPr lang="ru-RU" sz="2400" dirty="0" smtClean="0">
                <a:solidFill>
                  <a:schemeClr val="tx1"/>
                </a:solidFill>
              </a:rPr>
              <a:t>«Построй дом».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</a:t>
            </a:r>
            <a:r>
              <a:rPr lang="ru-RU" sz="2400" u="sng" dirty="0" smtClean="0">
                <a:solidFill>
                  <a:schemeClr val="tx1"/>
                </a:solidFill>
              </a:rPr>
              <a:t>Коррекционно-логопедические задачи упражнения: </a:t>
            </a:r>
            <a:r>
              <a:rPr lang="ru-RU" sz="2400" dirty="0" smtClean="0">
                <a:solidFill>
                  <a:schemeClr val="tx1"/>
                </a:solidFill>
              </a:rPr>
              <a:t>закрепление лексического материала, быстрое запоминание цветов и геометрических фигур.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</a:t>
            </a:r>
            <a:r>
              <a:rPr lang="ru-RU" sz="2400" u="sng" dirty="0" smtClean="0">
                <a:solidFill>
                  <a:schemeClr val="tx1"/>
                </a:solidFill>
              </a:rPr>
              <a:t>Описание упражнения: </a:t>
            </a:r>
            <a:r>
              <a:rPr lang="ru-RU" sz="2400" dirty="0" smtClean="0">
                <a:solidFill>
                  <a:schemeClr val="tx1"/>
                </a:solidFill>
              </a:rPr>
              <a:t>дети, «постройте дом». Из каких геометрических фигур построен дом? Какого цвета?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своей работе я использую: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массажные коврики</a:t>
            </a:r>
            <a:endParaRPr lang="ru-RU" sz="3200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QSTAM\Desktop\Анисимова Е.Н. фото сенсор садик\IMG_77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2428868"/>
            <a:ext cx="5852583" cy="3895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QSTAM\Desktop\Анисимова Е.Н. фото сенсор садик\IMG_78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4038600" cy="3437740"/>
          </a:xfrm>
          <a:prstGeom prst="rect">
            <a:avLst/>
          </a:prstGeom>
          <a:noFill/>
        </p:spPr>
      </p:pic>
      <p:pic>
        <p:nvPicPr>
          <p:cNvPr id="6147" name="Picture 3" descr="C:\Users\QSTAM\Desktop\Анисимова Е.Н. фото сенсор садик\IMG_78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643182"/>
            <a:ext cx="4038600" cy="3794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QSTAM\Desktop\Анисимова Е.Н. фото сенсор садик\IMG_78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00372"/>
            <a:ext cx="4038600" cy="3437740"/>
          </a:xfrm>
          <a:prstGeom prst="rect">
            <a:avLst/>
          </a:prstGeom>
          <a:noFill/>
        </p:spPr>
      </p:pic>
      <p:pic>
        <p:nvPicPr>
          <p:cNvPr id="7171" name="Picture 3" descr="C:\Users\QSTAM\Desktop\Анисимова Е.Н. фото сенсор садик\IMG_78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714356"/>
            <a:ext cx="4281518" cy="3580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QSTAM\Desktop\Анисимова Е.Н. фото сенсор садик\IMG_78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4038600" cy="3500462"/>
          </a:xfrm>
          <a:prstGeom prst="rect">
            <a:avLst/>
          </a:prstGeom>
          <a:noFill/>
        </p:spPr>
      </p:pic>
      <p:pic>
        <p:nvPicPr>
          <p:cNvPr id="8196" name="Picture 4" descr="C:\Users\QSTAM\Desktop\Анисимова Е.Н. фото сенсор садик\IMG_78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928802"/>
            <a:ext cx="3639174" cy="464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30956" y="1556792"/>
            <a:ext cx="797349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 </a:t>
            </a:r>
          </a:p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внимание !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I:\DCIM\100CANON\IMG_78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массажные мячики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QSTAM\Desktop\Анисимова Е.Н. фото сенсор садик\IMG_77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2357430"/>
            <a:ext cx="5852583" cy="3967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u="sng" dirty="0" err="1" smtClean="0">
                <a:latin typeface="Times New Roman" pitchFamily="18" charset="0"/>
                <a:cs typeface="Times New Roman" pitchFamily="18" charset="0"/>
              </a:rPr>
              <a:t>мячи-фитболы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QSTAM\Desktop\Анисимова Е.Н. фото сенсор садик\IMG_77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2214554"/>
            <a:ext cx="5852583" cy="4110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пуфики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QSTAM\Desktop\Анисимова Е.Н. фото сенсор садик\IMG_77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2285992"/>
            <a:ext cx="5852583" cy="4038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мягкие модули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QSTAM\Desktop\Анисимова Е.Н. фото сенсор садик\IMG_7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2285992"/>
            <a:ext cx="5852583" cy="4038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вращающийся зеркальный шар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DCIM\100CANON\IMG_78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2143116"/>
            <a:ext cx="5852583" cy="4181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маты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:\DCIM\100CANON\IMG_78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2143116"/>
            <a:ext cx="5852583" cy="4181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</TotalTime>
  <Words>84</Words>
  <Application>Microsoft Office PowerPoint</Application>
  <PresentationFormat>Экран (4:3)</PresentationFormat>
  <Paragraphs>16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Использование полифункциональной интерактивной среды на логопедических занятиях с детьми дошкольного возраста</vt:lpstr>
      <vt:lpstr>В своей работе я использую: массажные коврики</vt:lpstr>
      <vt:lpstr>Слайд 3</vt:lpstr>
      <vt:lpstr>массажные мячики</vt:lpstr>
      <vt:lpstr>мячи-фитболы</vt:lpstr>
      <vt:lpstr>пуфики</vt:lpstr>
      <vt:lpstr>мягкие модули</vt:lpstr>
      <vt:lpstr>вращающийся зеркальный шар</vt:lpstr>
      <vt:lpstr>маты</vt:lpstr>
      <vt:lpstr>Слайд 10</vt:lpstr>
      <vt:lpstr>Игровые упражнения для развития физиологического и речевого дыхания. а)  Оборудование: «Сухой» бассейн».      Название упражнения: «Сосчитай мячики».      Коррекционно-логопедические задачи упражнения:     упражнять правильное речевое дыхание.      Описание упражнения: мячики из сухого бассейна рассыпаны по полу перед детьми. Дети, наклоняясь, делают шумный вдох носом. На выдохе они поднимают мячики, считают их и кладут в бассейн.</vt:lpstr>
      <vt:lpstr>Слайд 12</vt:lpstr>
      <vt:lpstr>б) Оборудование: «Мячи-фитболы».      Название упражнения: «Пожарники».      Коррекционно-логопедические задачи упражнения: тренировать короткий шумный резкий вдох, укреплять мышцы шеи.      Описание упражнения: дети сидят на мячах-гигантах, опираясь на них руками, спина прямая. На резком вдохе они поворачивают головы вправо, делают произвольный выдох и поворачивают головы прямо, затем повторяют движения, но уже в другую сторону.        </vt:lpstr>
      <vt:lpstr>Слайд 14</vt:lpstr>
      <vt:lpstr> Игровые упражнения, направленные на укрепление и развитие моторики кисти руки. а) Оборудование: «Рельефные мячи».      Название упражнения: «Ёжик».      Коррекционно-логопедические задачи упражнения: самомассаж кисти руки.      Описание упражнения: дети катают рельефный мячик между ладонями. Под соснами, под ёлками, лежит мешок с иголками.  </vt:lpstr>
      <vt:lpstr>Слайд 16</vt:lpstr>
      <vt:lpstr> Игровые упражнения, направленные на закрепление пространственных ориентировок. а) Оборудование: Коврик «Топ-топ».      Название упражнения: «Скажи правильно».      Коррекционно-логопедические задачи упражнения: выполнение инструкции логопеда. Закрепление предлога ЗА, МЕЖДУ.      Описание упражнения: стоя на коврике, ребёнок должен правильно сказать: Я стою ЗА Димой. Усложнение: Я стою МЕЖДУ Димой и Лизой.</vt:lpstr>
      <vt:lpstr>Слайд 18</vt:lpstr>
      <vt:lpstr> Игровые упражнения, направленные на развитие пространственного мышления, координацию движений. а) Оборудование: «Мягкие модули».      Название упражнения: «Построй дом».      Коррекционно-логопедические задачи упражнения: закрепление лексического материала, быстрое запоминание цветов и геометрических фигур.      Описание упражнения: дети, «постройте дом». Из каких геометрических фигур построен дом? Какого цвета? </vt:lpstr>
      <vt:lpstr>Слайд 20</vt:lpstr>
      <vt:lpstr>Слайд 21</vt:lpstr>
      <vt:lpstr>Слайд 22</vt:lpstr>
      <vt:lpstr>Слайд 23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Логоритмика   как   здоровьесберегающая              технология</dc:title>
  <dc:creator>Анна</dc:creator>
  <cp:lastModifiedBy>QSTAM</cp:lastModifiedBy>
  <cp:revision>108</cp:revision>
  <dcterms:created xsi:type="dcterms:W3CDTF">2013-01-19T17:05:09Z</dcterms:created>
  <dcterms:modified xsi:type="dcterms:W3CDTF">2014-05-15T05:52:13Z</dcterms:modified>
</cp:coreProperties>
</file>